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3" r:id="rId24"/>
    <p:sldId id="282" r:id="rId25"/>
    <p:sldId id="258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3"/>
            <p14:sldId id="282"/>
          </p14:sldIdLst>
        </p14:section>
        <p14:section name="meeting record" id="{CCEEE89E-7D33-4EF9-A85C-AB8FD0B2FB35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990600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95789" y="246839"/>
            <a:ext cx="518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Remove POC-&gt;SED</a:t>
            </a:r>
            <a:r>
              <a:rPr lang="zh-TW" altLang="en-US" dirty="0"/>
              <a:t> </a:t>
            </a:r>
            <a:r>
              <a:rPr lang="en-US" altLang="zh-TW" dirty="0" smtClean="0"/>
              <a:t>(same value was set for 2 sites)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99" y="568155"/>
            <a:ext cx="11181947" cy="62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284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949</Words>
  <Application>Microsoft Office PowerPoint</Application>
  <PresentationFormat>寬螢幕</PresentationFormat>
  <Paragraphs>222</Paragraphs>
  <Slides>25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43</cp:revision>
  <dcterms:created xsi:type="dcterms:W3CDTF">2022-02-07T03:18:46Z</dcterms:created>
  <dcterms:modified xsi:type="dcterms:W3CDTF">2022-03-09T06:51:47Z</dcterms:modified>
</cp:coreProperties>
</file>